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для оформления презентации - Школа, образование, 1 Сентября и др. - Шаблоны  презентаций - Pedsovet.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844824"/>
            <a:ext cx="50943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бюджетного  дошкольного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№6 комбинированного вида»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082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5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116632"/>
            <a:ext cx="6984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ОРГАНИЗАЦИОННОГО РАЗДЕЛА: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66622" y="866329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43608" y="2818929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03848" y="1268531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26695" y="4861113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516216" y="4861113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004048" y="3017962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72200" y="887085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1224628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 реализации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1640" y="321297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РППС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9832" y="522920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32240" y="1268531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Примерный перечень произведений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9872" y="1730196"/>
            <a:ext cx="1883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Кадровые условия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8064" y="341184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Примерный режим и распорядок дня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32240" y="5229200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Календарный план воспитательной работы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87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813690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разработана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(утвержден приказом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8 ноября 2022 г. № 955, зарегистрировано в Минюсте России 6 февраля 2023 г., регистрационный № 72264) 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федеральной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программой дошкольного образования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(утверждена приказом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25 ноября 2022 г. № 1028, зарегистрировано в Минюсте России 28 декабря 2022 г., регистрационный № 71847) 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37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476672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ОБРАЗОВАТЕЛЬНОЙ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982446"/>
            <a:ext cx="2582416" cy="4640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982446"/>
            <a:ext cx="2808312" cy="4640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57672" y="980728"/>
            <a:ext cx="2458144" cy="7837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1560" y="98072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5896" y="980728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Раскрывают назначение образовательной программы, статус и особенности,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разделов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915816" y="1442393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3528" y="2038787"/>
            <a:ext cx="25922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СОДЕРЖИТ: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цели, задачи, принципы ОП;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-планируемые результаты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освоения ОП;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-подходы к педагогической диагностике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освоения ОП</a:t>
            </a: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58628" y="1993209"/>
            <a:ext cx="2633852" cy="46294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75856" y="2038791"/>
            <a:ext cx="28083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 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ВКЛЮЧАЕТ: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-задачи и содержание образовательной деятельности по образовательным  областям;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-направления и задачи коррекционно-развивающей работы;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-рабочую программу воспитания;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58628" y="1982446"/>
            <a:ext cx="26338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СОДЕРЖИТ: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-описание психолого-педагогических и кадровых условий;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-материально-техническое обеспечение;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-примерный режим и распорядок дня;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-примерные перечни произведений разных видов искусства;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-календарный план воспитательной работы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9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5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2060848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  <a:r>
              <a:rPr lang="ru-RU" b="1" dirty="0"/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6672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разностороннее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детей 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55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0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32656"/>
            <a:ext cx="85689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РАЗРАБОТАНЫ НА ОСНОВЕ ФГОС ДО, ОНИ УТОЧНЕНЫ И РАСШИРИНЫ: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Обеспечение единых для РФ содержания ДО и планируемых результатов освоения образовательной программы ДО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Приобщение детей (в соответствии с возрастными особенностями) к базовым ценностям российского народа;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Построение содержания образовательной деятельности на основе учёта возрастных и индивидуальных особенностей развития;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9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5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ПОСТРОЕНА НА ПРИНЦИПАХ  ДОШКОЛЬНОГО ОБРАЗОВАНИЯ, УСТАНОВЛЕННЫХ ФГОС ДО п.14.3,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дополнена следующим принципом: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Признание ребенка полноценным  участником (субъектом)  образовательных отношений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45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5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9572" y="908720"/>
            <a:ext cx="77048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образовательной программы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редставляют собой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возрастные характеристики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возможных достижений ребёнка дошкольного возраста на разных возрастных этапах и к завершению дошкольного образования.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434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5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78488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ПЕДАГОГИЧЕСКАЯ ДИАГНОСТИКА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достижения планируемых результатов</a:t>
            </a:r>
          </a:p>
          <a:p>
            <a:pPr algn="ctr"/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индивидуализации образования и оптимизации работы с группой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раза в год (в начале и в конце учебного года) проводиться оценка индивидуального развития ребенка детей.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65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и педагогик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5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40466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СОДЕРЖАТЕЛЬНОГО РАЗДЕЛА:</a:t>
            </a:r>
          </a:p>
        </p:txBody>
      </p:sp>
      <p:sp>
        <p:nvSpPr>
          <p:cNvPr id="4" name="Овал 3"/>
          <p:cNvSpPr/>
          <p:nvPr/>
        </p:nvSpPr>
        <p:spPr>
          <a:xfrm>
            <a:off x="266622" y="866329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66622" y="3028732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843808" y="1916832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44208" y="4847901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79912" y="3998849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60232" y="2712934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256076" y="856636"/>
            <a:ext cx="2376264" cy="18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67544" y="1087732"/>
            <a:ext cx="2000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и содержание ОД по образовательным областям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9832" y="2288061"/>
            <a:ext cx="1908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Вариативные формы, способы, методы и средства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08104" y="1087732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ОД в разных видов  и культурных практик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7544" y="3260185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Способы и направления поддержки детской инициативы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13938" y="4513134"/>
            <a:ext cx="1854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взаимодействия с семьей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419" y="2888225"/>
            <a:ext cx="1944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и задачи коррекционно-развивающей работы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32240" y="522920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Рабочая программа воспитания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5289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458</Words>
  <Application>Microsoft Office PowerPoint</Application>
  <PresentationFormat>Экран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Icl</dc:creator>
  <cp:lastModifiedBy>Icl</cp:lastModifiedBy>
  <cp:revision>10</cp:revision>
  <dcterms:created xsi:type="dcterms:W3CDTF">2023-09-06T05:44:49Z</dcterms:created>
  <dcterms:modified xsi:type="dcterms:W3CDTF">2023-09-06T07:16:08Z</dcterms:modified>
</cp:coreProperties>
</file>